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  <p:sldMasterId id="2147483684" r:id="rId2"/>
  </p:sldMasterIdLst>
  <p:notesMasterIdLst>
    <p:notesMasterId r:id="rId55"/>
  </p:notesMasterIdLst>
  <p:sldIdLst>
    <p:sldId id="260" r:id="rId3"/>
    <p:sldId id="263" r:id="rId4"/>
    <p:sldId id="262" r:id="rId5"/>
    <p:sldId id="264" r:id="rId6"/>
    <p:sldId id="285" r:id="rId7"/>
    <p:sldId id="316" r:id="rId8"/>
    <p:sldId id="286" r:id="rId9"/>
    <p:sldId id="317" r:id="rId10"/>
    <p:sldId id="287" r:id="rId11"/>
    <p:sldId id="288" r:id="rId12"/>
    <p:sldId id="295" r:id="rId13"/>
    <p:sldId id="289" r:id="rId14"/>
    <p:sldId id="296" r:id="rId15"/>
    <p:sldId id="290" r:id="rId16"/>
    <p:sldId id="291" r:id="rId17"/>
    <p:sldId id="297" r:id="rId18"/>
    <p:sldId id="270" r:id="rId19"/>
    <p:sldId id="330" r:id="rId20"/>
    <p:sldId id="315" r:id="rId21"/>
    <p:sldId id="265" r:id="rId22"/>
    <p:sldId id="266" r:id="rId23"/>
    <p:sldId id="305" r:id="rId24"/>
    <p:sldId id="306" r:id="rId25"/>
    <p:sldId id="299" r:id="rId26"/>
    <p:sldId id="313" r:id="rId27"/>
    <p:sldId id="302" r:id="rId28"/>
    <p:sldId id="303" r:id="rId29"/>
    <p:sldId id="304" r:id="rId30"/>
    <p:sldId id="329" r:id="rId31"/>
    <p:sldId id="261" r:id="rId32"/>
    <p:sldId id="319" r:id="rId33"/>
    <p:sldId id="326" r:id="rId34"/>
    <p:sldId id="325" r:id="rId35"/>
    <p:sldId id="327" r:id="rId36"/>
    <p:sldId id="320" r:id="rId37"/>
    <p:sldId id="328" r:id="rId38"/>
    <p:sldId id="294" r:id="rId39"/>
    <p:sldId id="267" r:id="rId40"/>
    <p:sldId id="307" r:id="rId41"/>
    <p:sldId id="314" r:id="rId42"/>
    <p:sldId id="322" r:id="rId43"/>
    <p:sldId id="283" r:id="rId44"/>
    <p:sldId id="278" r:id="rId45"/>
    <p:sldId id="323" r:id="rId46"/>
    <p:sldId id="310" r:id="rId47"/>
    <p:sldId id="318" r:id="rId48"/>
    <p:sldId id="293" r:id="rId49"/>
    <p:sldId id="268" r:id="rId50"/>
    <p:sldId id="312" r:id="rId51"/>
    <p:sldId id="282" r:id="rId52"/>
    <p:sldId id="292" r:id="rId53"/>
    <p:sldId id="284" r:id="rId54"/>
  </p:sldIdLst>
  <p:sldSz cx="9144000" cy="5143500" type="screen16x9"/>
  <p:notesSz cx="6858000" cy="9144000"/>
  <p:embeddedFontLst>
    <p:embeddedFont>
      <p:font typeface="Roboto" panose="02000000000000000000" pitchFamily="2" charset="0"/>
      <p:regular r:id="rId56"/>
      <p:bold r:id="rId57"/>
      <p:italic r:id="rId58"/>
      <p:boldItalic r:id="rId59"/>
    </p:embeddedFont>
    <p:embeddedFont>
      <p:font typeface="Roboto Black" panose="02000000000000000000" pitchFamily="2" charset="0"/>
      <p:bold r:id="rId60"/>
      <p:boldItalic r:id="rId61"/>
    </p:embeddedFont>
    <p:embeddedFont>
      <p:font typeface="Roboto Light" panose="02000000000000000000" pitchFamily="2" charset="0"/>
      <p:regular r:id="rId62"/>
      <p:bold r:id="rId63"/>
      <p:italic r:id="rId64"/>
      <p:boldItalic r:id="rId65"/>
    </p:embeddedFont>
    <p:embeddedFont>
      <p:font typeface="Roboto Medium" panose="02000000000000000000" pitchFamily="2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74"/>
    <p:restoredTop sz="94607"/>
  </p:normalViewPr>
  <p:slideViewPr>
    <p:cSldViewPr snapToGrid="0">
      <p:cViewPr varScale="1">
        <p:scale>
          <a:sx n="162" d="100"/>
          <a:sy n="162" d="100"/>
        </p:scale>
        <p:origin x="512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5" Type="http://schemas.openxmlformats.org/officeDocument/2006/relationships/slide" Target="slides/slide3.xml"/><Relationship Id="rId61" Type="http://schemas.openxmlformats.org/officeDocument/2006/relationships/font" Target="fonts/font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7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b2f618cb9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b2f618cb9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Recommended for: 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SG, MY, PH, ID, TH, TW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b1f741381_0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b1f741381_0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Demonstrates ShopBack’s business model; For SG, MY, PH, ID, TH, TW</a:t>
            </a:r>
            <a:endParaRPr sz="1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134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b1f74138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b1f741381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488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b1f741381_0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b1f741381_0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Demonstrates ShopBack’s business model; For SG, MY, PH, ID, TH, TW</a:t>
            </a:r>
            <a:endParaRPr sz="1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3056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b1f74138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3b1f74138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44497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b1f741381_0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b1f741381_0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Demonstrates ShopBack’s business model; For SG, MY, PH, ID, TH, TW</a:t>
            </a:r>
            <a:endParaRPr sz="1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0625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b1f741381_0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b1f741381_0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Demonstrates ShopBack’s business model; For SG, MY, PH, ID, TH, TW</a:t>
            </a:r>
            <a:endParaRPr sz="1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1638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b1f74138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3b1f74138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1044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9d45f4b40_0_1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g39d45f4b40_0_13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ShopBack Mission Statement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Special for AU</a:t>
            </a:r>
            <a:endParaRPr sz="1100"/>
          </a:p>
        </p:txBody>
      </p:sp>
      <p:sp>
        <p:nvSpPr>
          <p:cNvPr id="338" name="Google Shape;338;g39d45f4b40_0_13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b1f741381_0_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b1f741381_0_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6563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b1f741381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b1f741381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Detailed ShopBack’s business model: Customer + Merchant journey</a:t>
            </a:r>
            <a:endParaRPr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For all countries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158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9d45f4b40_0_1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9d45f4b40_0_1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Demonstrates ShopBack’s business scale; Applicable for all countries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b1f74138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b1f74138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Detailed ShopBack’s business model: Merchant journey 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For all countries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b1f741381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b1f741381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Detailed ShopBack’s business model: Customer + Merchant journey</a:t>
            </a:r>
            <a:endParaRPr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For all countries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b1f74138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3b1f74138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30147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b1f74138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3b1f74138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13687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b1f741381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b1f741381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Detailed ShopBack’s business model: Customer + Merchant journey</a:t>
            </a:r>
            <a:endParaRPr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For all countries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1806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b1f741381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b1f741381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Detailed ShopBack’s business model: Customer + Merchant journey</a:t>
            </a:r>
            <a:endParaRPr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For all countries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917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b1f74138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3b1f74138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67095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b1f74138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3b1f74138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87407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b1f74138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3b1f74138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32588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b1f741381_0_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b1f741381_0_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0452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b1f74138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b1f74138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9d45f4b40_0_1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9d45f4b40_0_1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Recommended for: AU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98566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9d45f4b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9d45f4b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All slides to adopt the above format - Font Type, Font Size, Footer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8384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b1f74138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3b1f74138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93151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9d45f4b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9d45f4b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All slides to adopt the above format - Font Type, Font Size, Footer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5709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9d45f4b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9d45f4b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All slides to adopt the above format - Font Type, Font Size, Footer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5735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9d45f4b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9d45f4b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All slides to adopt the above format - Font Type, Font Size, Footer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777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b1f74138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3b1f74138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0103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b1f741381_0_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b1f741381_0_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29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9d45f4b40_0_1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g39d45f4b40_0_15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ShopBack in Numbers:</a:t>
            </a:r>
            <a:endParaRPr sz="11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For SG, MY, PH, ID, TH, TW</a:t>
            </a:r>
            <a:endParaRPr sz="11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</p:txBody>
      </p:sp>
      <p:sp>
        <p:nvSpPr>
          <p:cNvPr id="297" name="Google Shape;297;g39d45f4b40_0_15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b1f74138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3b1f74138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6557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b1f741381_0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b1f741381_0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Demonstrates ShopBack’s business model; For SG, MY, PH, ID, TH, TW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b1f741381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b1f741381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Detailed ShopBack’s business model: Customer + Merchant journey</a:t>
            </a:r>
            <a:endParaRPr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For all countries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4682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9d45f4b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9d45f4b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All slides to adopt the above format - Font Type, Font Size, Footer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3637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b1f741381_0_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b1f741381_0_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b1f741381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b1f741381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b1f741381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b1f741381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37588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b1f74138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3b1f74138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37362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b1f741381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b1f741381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Detailed ShopBack’s business model: Customer + Merchant journey</a:t>
            </a:r>
            <a:endParaRPr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For all countries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873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b1f741381_0_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b1f741381_0_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5885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9d45f4b40_0_1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g39d45f4b40_0_16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ShopBack in Numbers: </a:t>
            </a:r>
            <a:endParaRPr sz="11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For AU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11" name="Google Shape;311;g39d45f4b40_0_16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b1f74138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3b1f74138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227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b1f741381_0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b1f741381_0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Demonstrates ShopBack’s business model; For SG, MY, PH, ID, TH, TW</a:t>
            </a:r>
            <a:endParaRPr sz="1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6557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b1f741381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3b1f741381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D2D2D"/>
                </a:solidFill>
                <a:highlight>
                  <a:srgbClr val="FFFFFF"/>
                </a:highlight>
              </a:rPr>
              <a:t>Use this slide for “quotable quotes” / points worth highlighting 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b1f741381_0_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b1f741381_0_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9761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9d45f4b40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39d45f4b40_0_4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699" name="Google Shape;699;g39d45f4b40_0_4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b1f741381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b1f741381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Detailed ShopBack’s business model: Customer + Merchant journey</a:t>
            </a:r>
            <a:endParaRPr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For all countries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642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b1f741381_0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b1f741381_0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Demonstrates ShopBack’s business model; For SG, MY, PH, ID, TH, TW</a:t>
            </a:r>
            <a:endParaRPr sz="1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899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b1f741381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b1f741381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Detailed ShopBack’s business model: Customer + Merchant journey</a:t>
            </a:r>
            <a:endParaRPr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For all countries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145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b1f741381_0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b1f741381_0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Demonstrates ShopBack’s business model; For SG, MY, PH, ID, TH, TW</a:t>
            </a:r>
            <a:endParaRPr sz="1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901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7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9" name="Google Shape;109;p27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15" name="Google Shape;115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20" name="Google Shape;120;p2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Google Shape;121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Google Shape;127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Google Shape;128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32" name="Google Shape;132;p3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Google Shape;133;p31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4" name="Google Shape;134;p3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3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2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39" name="Google Shape;139;p32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0" name="Google Shape;140;p32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Google Shape;141;p32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2" name="Google Shape;142;p32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4" name="Google Shape;144;p3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Google Shape;145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8" name="Google Shape;148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9" name="Google Shape;149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52" name="Google Shape;152;p34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3" name="Google Shape;153;p34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4" name="Google Shape;154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5" name="Google Shape;155;p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6" name="Google Shape;156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5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59" name="Google Shape;159;p35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0" name="Google Shape;160;p35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1" name="Google Shape;161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2" name="Google Shape;162;p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3" name="Google Shape;163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66" name="Google Shape;166;p36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7" name="Google Shape;167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8" name="Google Shape;168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Google Shape;169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7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72" name="Google Shape;172;p37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3" name="Google Shape;173;p3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4" name="Google Shape;174;p3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5" name="Google Shape;175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3" name="Google Shape;103;p2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tmt/react-native-maco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react-native-window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github.io/react-360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hyperlink" Target="https://github.com/necolas/react-native-web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facebook.github.io/react-native/docs/components-and-apis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necolas/react-native-web#compatibility-with-react-native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obile.twitter.com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atchcenter.mlssoccer.com/schedule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pkart.com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ieuvp/react-native-for-web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hyperlink" Target="https://github.com/facebook/create-react-app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xpo.io/features" TargetMode="External"/><Relationship Id="rId5" Type="http://schemas.openxmlformats.org/officeDocument/2006/relationships/hyperlink" Target="https://github.com/react-community/create-react-native-app" TargetMode="Externa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necolas.github.io/react-native-web/storybook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10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necolas/react-native-web/blob/master/packages/website/guides/getting-started.md#multi-platform-applications" TargetMode="External"/><Relationship Id="rId5" Type="http://schemas.openxmlformats.org/officeDocument/2006/relationships/image" Target="../media/image57.png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necolas.github.io/react-native-web/examples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facebook.github.io/react-native/" TargetMode="Externa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1275" y="-65875"/>
            <a:ext cx="9386550" cy="527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6"/>
          <p:cNvSpPr txBox="1"/>
          <p:nvPr/>
        </p:nvSpPr>
        <p:spPr>
          <a:xfrm>
            <a:off x="519751" y="257900"/>
            <a:ext cx="79362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5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Cross-Platform React</a:t>
            </a:r>
            <a:endParaRPr sz="25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09A546-6056-1A41-9B94-9C572EB80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52" y="1151975"/>
            <a:ext cx="6874161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72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3"/>
          <p:cNvSpPr txBox="1">
            <a:spLocks noGrp="1"/>
          </p:cNvSpPr>
          <p:nvPr>
            <p:ph type="subTitle" idx="1"/>
          </p:nvPr>
        </p:nvSpPr>
        <p:spPr>
          <a:xfrm>
            <a:off x="3794389" y="2927767"/>
            <a:ext cx="5349611" cy="6564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000" dirty="0">
                <a:hlinkClick r:id="rId3"/>
              </a:rPr>
              <a:t>https://github.com/ptmt/react-native-macos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43CD89-77BA-564D-B96A-9FE1C9A6E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40" y="48502"/>
            <a:ext cx="6120000" cy="13826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1C7AC9-D2A8-894F-815A-4659A0232A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86" t="3727" r="6147" b="19539"/>
          <a:stretch/>
        </p:blipFill>
        <p:spPr>
          <a:xfrm>
            <a:off x="105194" y="1431149"/>
            <a:ext cx="3689195" cy="364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742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1275" y="-65875"/>
            <a:ext cx="9386550" cy="527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6"/>
          <p:cNvSpPr txBox="1"/>
          <p:nvPr/>
        </p:nvSpPr>
        <p:spPr>
          <a:xfrm>
            <a:off x="519751" y="257900"/>
            <a:ext cx="79362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5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Cross-Platform React</a:t>
            </a:r>
            <a:endParaRPr sz="25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841C29-992B-EA40-B0ED-63E6EFFAC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01" y="1151975"/>
            <a:ext cx="6883903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85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2"/>
          <p:cNvSpPr txBox="1">
            <a:spLocks noGrp="1"/>
          </p:cNvSpPr>
          <p:nvPr>
            <p:ph type="subTitle" idx="1"/>
          </p:nvPr>
        </p:nvSpPr>
        <p:spPr>
          <a:xfrm>
            <a:off x="1133061" y="4573537"/>
            <a:ext cx="6877878" cy="5073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000" dirty="0">
                <a:hlinkClick r:id="rId3"/>
              </a:rPr>
              <a:t>https://github.com/Microsoft/react-native-windows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5FB967-5892-DA4F-852A-ED577925D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2000" y="113011"/>
            <a:ext cx="5760000" cy="14516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8CCE3E-E500-3D43-BDB6-13C5B7871F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2000" y="1564676"/>
            <a:ext cx="5760000" cy="289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79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1275" y="-65875"/>
            <a:ext cx="9386550" cy="527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6"/>
          <p:cNvSpPr txBox="1"/>
          <p:nvPr/>
        </p:nvSpPr>
        <p:spPr>
          <a:xfrm>
            <a:off x="519751" y="257900"/>
            <a:ext cx="79362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5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Cross-Platform React</a:t>
            </a:r>
            <a:endParaRPr sz="25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07F98D-8D3F-494E-989E-7E2A32612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01" y="1151975"/>
            <a:ext cx="663622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532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1275" y="-65875"/>
            <a:ext cx="9386550" cy="527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6"/>
          <p:cNvSpPr txBox="1"/>
          <p:nvPr/>
        </p:nvSpPr>
        <p:spPr>
          <a:xfrm>
            <a:off x="519751" y="257900"/>
            <a:ext cx="79362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5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Cross-Platform React</a:t>
            </a:r>
            <a:endParaRPr sz="25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D20508-C01B-5442-80EF-FFC299842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01" y="1151975"/>
            <a:ext cx="6833899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53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2"/>
          <p:cNvSpPr txBox="1">
            <a:spLocks noGrp="1"/>
          </p:cNvSpPr>
          <p:nvPr>
            <p:ph type="subTitle" idx="1"/>
          </p:nvPr>
        </p:nvSpPr>
        <p:spPr>
          <a:xfrm>
            <a:off x="1938568" y="4392581"/>
            <a:ext cx="5397337" cy="5133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000" dirty="0">
                <a:hlinkClick r:id="rId3"/>
              </a:rPr>
              <a:t>https://facebook.github.io/react-360/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F297E-7366-F34A-9280-63883CE10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237" y="111371"/>
            <a:ext cx="6480000" cy="14288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1229EC-1063-2944-AAA3-6D18044FC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237" y="1595923"/>
            <a:ext cx="6480000" cy="251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53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AC488ED-5755-8C49-B643-B4838865CD84}"/>
              </a:ext>
            </a:extLst>
          </p:cNvPr>
          <p:cNvGrpSpPr/>
          <p:nvPr/>
        </p:nvGrpSpPr>
        <p:grpSpPr>
          <a:xfrm>
            <a:off x="6078000" y="2065725"/>
            <a:ext cx="3066000" cy="1012054"/>
            <a:chOff x="5600213" y="2303640"/>
            <a:chExt cx="3066000" cy="1012054"/>
          </a:xfrm>
        </p:grpSpPr>
        <p:sp>
          <p:nvSpPr>
            <p:cNvPr id="341" name="Google Shape;341;p52"/>
            <p:cNvSpPr txBox="1"/>
            <p:nvPr/>
          </p:nvSpPr>
          <p:spPr>
            <a:xfrm>
              <a:off x="5600213" y="2303640"/>
              <a:ext cx="3066000" cy="6985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lvl="0"/>
              <a:r>
                <a:rPr lang="en-US" sz="3400" dirty="0">
                  <a:solidFill>
                    <a:srgbClr val="FFFFFF"/>
                  </a:solidFill>
                  <a:latin typeface="Roboto Black"/>
                  <a:ea typeface="Roboto Black"/>
                  <a:cs typeface="Roboto Black"/>
                  <a:sym typeface="Roboto Black"/>
                </a:rPr>
                <a:t>React</a:t>
              </a:r>
              <a:endParaRPr sz="34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endParaRPr>
            </a:p>
          </p:txBody>
        </p:sp>
        <p:sp>
          <p:nvSpPr>
            <p:cNvPr id="342" name="Google Shape;342;p52"/>
            <p:cNvSpPr txBox="1"/>
            <p:nvPr/>
          </p:nvSpPr>
          <p:spPr>
            <a:xfrm>
              <a:off x="5600213" y="3002236"/>
              <a:ext cx="2762100" cy="3134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lvl="0">
                <a:lnSpc>
                  <a:spcPct val="115000"/>
                </a:lnSpc>
              </a:pPr>
              <a:r>
                <a:rPr lang="en-US" sz="1100" dirty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Learn Once, Write Anywhere.</a:t>
              </a:r>
              <a:endParaRPr sz="11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65"/>
          <p:cNvSpPr txBox="1">
            <a:spLocks noGrp="1"/>
          </p:cNvSpPr>
          <p:nvPr>
            <p:ph type="ctrTitle"/>
          </p:nvPr>
        </p:nvSpPr>
        <p:spPr>
          <a:xfrm>
            <a:off x="271950" y="389614"/>
            <a:ext cx="8520600" cy="9842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 and Answers</a:t>
            </a:r>
            <a:endParaRPr dirty="0"/>
          </a:p>
        </p:txBody>
      </p:sp>
      <p:pic>
        <p:nvPicPr>
          <p:cNvPr id="1026" name="Picture 2" descr="https://planningengineer.net/wp-content/uploads/2016/08/10-Oracle-Primavera-Interview-Questions-and-Answers.jpg">
            <a:extLst>
              <a:ext uri="{FF2B5EF4-FFF2-40B4-BE49-F238E27FC236}">
                <a16:creationId xmlns:a16="http://schemas.microsoft.com/office/drawing/2014/main" id="{01FA5694-0251-BC4A-91F6-86D96EFF1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409" y="1669774"/>
            <a:ext cx="4115683" cy="333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629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8"/>
          <p:cNvSpPr txBox="1"/>
          <p:nvPr/>
        </p:nvSpPr>
        <p:spPr>
          <a:xfrm>
            <a:off x="519751" y="257900"/>
            <a:ext cx="79362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500" dirty="0">
                <a:solidFill>
                  <a:srgbClr val="FF4E4E"/>
                </a:solidFill>
                <a:latin typeface="Roboto Light"/>
                <a:ea typeface="Roboto Light"/>
                <a:cs typeface="Roboto Light"/>
                <a:sym typeface="Roboto Light"/>
              </a:rPr>
              <a:t>What is React Native for Web ?</a:t>
            </a:r>
            <a:endParaRPr sz="2500" dirty="0">
              <a:solidFill>
                <a:srgbClr val="FF4E4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3" name="Google Shape;273;p48"/>
          <p:cNvSpPr txBox="1"/>
          <p:nvPr/>
        </p:nvSpPr>
        <p:spPr>
          <a:xfrm>
            <a:off x="0" y="4781523"/>
            <a:ext cx="7861800" cy="207900"/>
          </a:xfrm>
          <a:prstGeom prst="rect">
            <a:avLst/>
          </a:prstGeom>
          <a:solidFill>
            <a:srgbClr val="FF3E3E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4" name="Google Shape;27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0332" y="4740238"/>
            <a:ext cx="1067601" cy="2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9F2B9DB8-853B-5E4A-90CA-14AC8A39D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851" y="1454861"/>
            <a:ext cx="270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1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5"/>
          <p:cNvSpPr txBox="1"/>
          <p:nvPr/>
        </p:nvSpPr>
        <p:spPr>
          <a:xfrm>
            <a:off x="560301" y="399076"/>
            <a:ext cx="32181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FF4E4E"/>
                </a:solidFill>
                <a:latin typeface="Roboto Light"/>
                <a:ea typeface="Roboto Light"/>
                <a:cs typeface="Roboto Light"/>
                <a:sym typeface="Roboto Light"/>
              </a:rPr>
              <a:t>About Me</a:t>
            </a:r>
            <a:endParaRPr sz="2500" dirty="0">
              <a:solidFill>
                <a:srgbClr val="FF4E4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8B21BAF-7789-2C40-B6E2-3F3B71EDB19F}"/>
              </a:ext>
            </a:extLst>
          </p:cNvPr>
          <p:cNvGrpSpPr/>
          <p:nvPr/>
        </p:nvGrpSpPr>
        <p:grpSpPr>
          <a:xfrm>
            <a:off x="560301" y="1938751"/>
            <a:ext cx="1658700" cy="1266000"/>
            <a:chOff x="1290088" y="997075"/>
            <a:chExt cx="1658700" cy="1266000"/>
          </a:xfrm>
        </p:grpSpPr>
        <p:sp>
          <p:nvSpPr>
            <p:cNvPr id="11" name="Google Shape;275;p48">
              <a:extLst>
                <a:ext uri="{FF2B5EF4-FFF2-40B4-BE49-F238E27FC236}">
                  <a16:creationId xmlns:a16="http://schemas.microsoft.com/office/drawing/2014/main" id="{03211793-65C7-224D-B9DA-CAB9A28C34C1}"/>
                </a:ext>
              </a:extLst>
            </p:cNvPr>
            <p:cNvSpPr/>
            <p:nvPr/>
          </p:nvSpPr>
          <p:spPr>
            <a:xfrm>
              <a:off x="1290088" y="997075"/>
              <a:ext cx="1658700" cy="1266000"/>
            </a:xfrm>
            <a:prstGeom prst="roundRect">
              <a:avLst>
                <a:gd name="adj" fmla="val 16667"/>
              </a:avLst>
            </a:pr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" name="Google Shape;293;p48">
              <a:extLst>
                <a:ext uri="{FF2B5EF4-FFF2-40B4-BE49-F238E27FC236}">
                  <a16:creationId xmlns:a16="http://schemas.microsoft.com/office/drawing/2014/main" id="{8324B75B-A056-3546-B96B-BC84F6BFAF1F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44023" y="1178875"/>
              <a:ext cx="950850" cy="950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5A089A3B-3E98-7D40-B784-E31428AE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8521" y="1322517"/>
            <a:ext cx="4388963" cy="249846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7"/>
          <p:cNvSpPr txBox="1"/>
          <p:nvPr/>
        </p:nvSpPr>
        <p:spPr>
          <a:xfrm>
            <a:off x="0" y="4781523"/>
            <a:ext cx="7861800" cy="207900"/>
          </a:xfrm>
          <a:prstGeom prst="rect">
            <a:avLst/>
          </a:prstGeom>
          <a:solidFill>
            <a:srgbClr val="FF3E3E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5" name="Google Shape;24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0332" y="4740238"/>
            <a:ext cx="1067601" cy="29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7"/>
          <p:cNvSpPr txBox="1"/>
          <p:nvPr/>
        </p:nvSpPr>
        <p:spPr>
          <a:xfrm>
            <a:off x="519751" y="257900"/>
            <a:ext cx="79362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FF4E4E"/>
                </a:solidFill>
                <a:latin typeface="Roboto Light"/>
                <a:ea typeface="Roboto Light"/>
                <a:cs typeface="Roboto Light"/>
                <a:sym typeface="Roboto Light"/>
              </a:rPr>
              <a:t>React Native for Web</a:t>
            </a:r>
            <a:endParaRPr sz="2500" dirty="0">
              <a:solidFill>
                <a:srgbClr val="FF4E4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3" name="Google Shape;253;p47"/>
          <p:cNvSpPr txBox="1"/>
          <p:nvPr/>
        </p:nvSpPr>
        <p:spPr>
          <a:xfrm>
            <a:off x="0" y="4781523"/>
            <a:ext cx="7861800" cy="207900"/>
          </a:xfrm>
          <a:prstGeom prst="rect">
            <a:avLst/>
          </a:prstGeom>
          <a:solidFill>
            <a:srgbClr val="FF3E3E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4" name="Google Shape;25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0332" y="4740238"/>
            <a:ext cx="1067601" cy="29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7"/>
          <p:cNvSpPr/>
          <p:nvPr/>
        </p:nvSpPr>
        <p:spPr>
          <a:xfrm>
            <a:off x="6437102" y="1639462"/>
            <a:ext cx="1424700" cy="1645500"/>
          </a:xfrm>
          <a:prstGeom prst="roundRect">
            <a:avLst>
              <a:gd name="adj" fmla="val 7964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A02B95-70EC-4149-9BC1-FAF24A4E2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51" y="883859"/>
            <a:ext cx="1820267" cy="36802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15490-06DA-AC41-AEFD-B8531F64D9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0018" y="949221"/>
            <a:ext cx="6409412" cy="2846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93453D-83F6-A446-A3D9-FB759A8425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0018" y="1343055"/>
            <a:ext cx="6409412" cy="2623090"/>
          </a:xfrm>
          <a:prstGeom prst="rect">
            <a:avLst/>
          </a:prstGeom>
        </p:spPr>
      </p:pic>
      <p:sp>
        <p:nvSpPr>
          <p:cNvPr id="11" name="Google Shape;673;p62">
            <a:extLst>
              <a:ext uri="{FF2B5EF4-FFF2-40B4-BE49-F238E27FC236}">
                <a16:creationId xmlns:a16="http://schemas.microsoft.com/office/drawing/2014/main" id="{69F8BAB5-12FE-B346-9C6C-B84FC3251C4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81727" y="4075369"/>
            <a:ext cx="6125993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000" dirty="0">
                <a:hlinkClick r:id="rId7"/>
              </a:rPr>
              <a:t>https://github.com/necolas/react-native-web</a:t>
            </a:r>
            <a:endParaRPr lang="en-US" sz="20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8"/>
          <p:cNvSpPr txBox="1"/>
          <p:nvPr/>
        </p:nvSpPr>
        <p:spPr>
          <a:xfrm>
            <a:off x="519751" y="257900"/>
            <a:ext cx="79362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500" dirty="0">
                <a:solidFill>
                  <a:srgbClr val="FF4E4E"/>
                </a:solidFill>
                <a:latin typeface="Roboto Light"/>
                <a:ea typeface="Roboto Light"/>
                <a:cs typeface="Roboto Light"/>
                <a:sym typeface="Roboto Light"/>
              </a:rPr>
              <a:t>Why React Native for Web ?</a:t>
            </a:r>
            <a:endParaRPr sz="2500" dirty="0">
              <a:solidFill>
                <a:srgbClr val="FF4E4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3" name="Google Shape;273;p48"/>
          <p:cNvSpPr txBox="1"/>
          <p:nvPr/>
        </p:nvSpPr>
        <p:spPr>
          <a:xfrm>
            <a:off x="0" y="4781523"/>
            <a:ext cx="7861800" cy="207900"/>
          </a:xfrm>
          <a:prstGeom prst="rect">
            <a:avLst/>
          </a:prstGeom>
          <a:solidFill>
            <a:srgbClr val="FF3E3E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4" name="Google Shape;27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0332" y="4740238"/>
            <a:ext cx="1067601" cy="2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D575CE-5F85-5E43-A7AD-1D54A8ED70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907"/>
          <a:stretch/>
        </p:blipFill>
        <p:spPr>
          <a:xfrm>
            <a:off x="519751" y="1025270"/>
            <a:ext cx="7079228" cy="330236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C2E0183-71BF-8C40-B588-4343D9EB0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83" y="377723"/>
            <a:ext cx="8171553" cy="3860871"/>
          </a:xfrm>
          <a:prstGeom prst="rect">
            <a:avLst/>
          </a:prstGeom>
        </p:spPr>
      </p:pic>
      <p:sp>
        <p:nvSpPr>
          <p:cNvPr id="3" name="Google Shape;673;p62">
            <a:extLst>
              <a:ext uri="{FF2B5EF4-FFF2-40B4-BE49-F238E27FC236}">
                <a16:creationId xmlns:a16="http://schemas.microsoft.com/office/drawing/2014/main" id="{F8C00A4C-31CB-AB49-BDDA-D10A9B583BC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8510" y="4470169"/>
            <a:ext cx="8520600" cy="523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000" dirty="0">
                <a:hlinkClick r:id="rId4"/>
              </a:rPr>
              <a:t>https://facebook.github.io/react-native/docs/components-and-apis.html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46595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239985-547A-C64E-81ED-9A314BA3B1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4" r="4683"/>
          <a:stretch/>
        </p:blipFill>
        <p:spPr>
          <a:xfrm>
            <a:off x="1823001" y="141890"/>
            <a:ext cx="5510826" cy="4414344"/>
          </a:xfrm>
          <a:prstGeom prst="rect">
            <a:avLst/>
          </a:prstGeom>
        </p:spPr>
      </p:pic>
      <p:sp>
        <p:nvSpPr>
          <p:cNvPr id="10" name="Google Shape;673;p62">
            <a:extLst>
              <a:ext uri="{FF2B5EF4-FFF2-40B4-BE49-F238E27FC236}">
                <a16:creationId xmlns:a16="http://schemas.microsoft.com/office/drawing/2014/main" id="{8B607B2A-8B6A-D045-BC46-EC1D9D2D14A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2838" y="4603735"/>
            <a:ext cx="8731153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000" dirty="0">
                <a:hlinkClick r:id="rId4"/>
              </a:rPr>
              <a:t>https://github.com/necolas/react-native-web#compatibility-with-react-native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65107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8"/>
          <p:cNvSpPr txBox="1"/>
          <p:nvPr/>
        </p:nvSpPr>
        <p:spPr>
          <a:xfrm>
            <a:off x="519751" y="257900"/>
            <a:ext cx="79362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500" dirty="0">
                <a:solidFill>
                  <a:srgbClr val="FF4E4E"/>
                </a:solidFill>
                <a:latin typeface="Roboto Light"/>
                <a:ea typeface="Roboto Light"/>
                <a:cs typeface="Roboto Light"/>
                <a:sym typeface="Roboto Light"/>
              </a:rPr>
              <a:t>Who is using React Native for Web in production ?</a:t>
            </a:r>
            <a:endParaRPr sz="2500" dirty="0">
              <a:solidFill>
                <a:srgbClr val="FF4E4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3" name="Google Shape;273;p48"/>
          <p:cNvSpPr txBox="1"/>
          <p:nvPr/>
        </p:nvSpPr>
        <p:spPr>
          <a:xfrm>
            <a:off x="0" y="4781523"/>
            <a:ext cx="7861800" cy="207900"/>
          </a:xfrm>
          <a:prstGeom prst="rect">
            <a:avLst/>
          </a:prstGeom>
          <a:solidFill>
            <a:srgbClr val="FF3E3E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4" name="Google Shape;27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0332" y="4740238"/>
            <a:ext cx="1067601" cy="2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9F2B9DB8-853B-5E4A-90CA-14AC8A39D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851" y="1454861"/>
            <a:ext cx="270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188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8"/>
          <p:cNvSpPr txBox="1"/>
          <p:nvPr/>
        </p:nvSpPr>
        <p:spPr>
          <a:xfrm>
            <a:off x="519751" y="257900"/>
            <a:ext cx="79362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500" dirty="0">
                <a:solidFill>
                  <a:srgbClr val="FF4E4E"/>
                </a:solidFill>
                <a:latin typeface="Roboto Light"/>
                <a:ea typeface="Roboto Light"/>
                <a:cs typeface="Roboto Light"/>
                <a:sym typeface="Roboto Light"/>
              </a:rPr>
              <a:t>Who is using React Native for Web in production ?</a:t>
            </a:r>
            <a:endParaRPr sz="2500" dirty="0">
              <a:solidFill>
                <a:srgbClr val="FF4E4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3" name="Google Shape;273;p48"/>
          <p:cNvSpPr txBox="1"/>
          <p:nvPr/>
        </p:nvSpPr>
        <p:spPr>
          <a:xfrm>
            <a:off x="0" y="4781523"/>
            <a:ext cx="7861800" cy="207900"/>
          </a:xfrm>
          <a:prstGeom prst="rect">
            <a:avLst/>
          </a:prstGeom>
          <a:solidFill>
            <a:srgbClr val="FF3E3E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4" name="Google Shape;27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0332" y="4740238"/>
            <a:ext cx="1067601" cy="2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10843A-986B-E740-BA94-F8E1CE38F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851" y="1515811"/>
            <a:ext cx="68580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2173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2"/>
          <p:cNvSpPr txBox="1">
            <a:spLocks noGrp="1"/>
          </p:cNvSpPr>
          <p:nvPr>
            <p:ph type="subTitle" idx="1"/>
          </p:nvPr>
        </p:nvSpPr>
        <p:spPr>
          <a:xfrm>
            <a:off x="3898355" y="2329396"/>
            <a:ext cx="4228769" cy="4529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000" dirty="0">
                <a:hlinkClick r:id="rId3"/>
              </a:rPr>
              <a:t>https://mobile.twitter.com/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493681-999E-4340-A591-EE0BC15E6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493" y="141887"/>
            <a:ext cx="2556000" cy="482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31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2"/>
          <p:cNvSpPr txBox="1">
            <a:spLocks noGrp="1"/>
          </p:cNvSpPr>
          <p:nvPr>
            <p:ph type="subTitle" idx="1"/>
          </p:nvPr>
        </p:nvSpPr>
        <p:spPr>
          <a:xfrm>
            <a:off x="3283500" y="2320312"/>
            <a:ext cx="6152162" cy="508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000" dirty="0">
                <a:hlinkClick r:id="rId3"/>
              </a:rPr>
              <a:t>https://matchcenter.mlssoccer.com/schedule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128615-29D7-504E-A93C-B56A4A103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916" y="134009"/>
            <a:ext cx="2556000" cy="488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35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2"/>
          <p:cNvSpPr txBox="1">
            <a:spLocks noGrp="1"/>
          </p:cNvSpPr>
          <p:nvPr>
            <p:ph type="subTitle" idx="1"/>
          </p:nvPr>
        </p:nvSpPr>
        <p:spPr>
          <a:xfrm>
            <a:off x="3764348" y="2330789"/>
            <a:ext cx="5064341" cy="4923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000" dirty="0">
                <a:hlinkClick r:id="rId3"/>
              </a:rPr>
              <a:t>https://www.flipkart.com/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10C938-BB16-174B-9754-CBA4CB38E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620" y="136603"/>
            <a:ext cx="2556000" cy="488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1147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65"/>
          <p:cNvSpPr txBox="1">
            <a:spLocks noGrp="1"/>
          </p:cNvSpPr>
          <p:nvPr>
            <p:ph type="ctrTitle"/>
          </p:nvPr>
        </p:nvSpPr>
        <p:spPr>
          <a:xfrm>
            <a:off x="271950" y="389614"/>
            <a:ext cx="8520600" cy="9842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 and Answers</a:t>
            </a:r>
            <a:endParaRPr dirty="0"/>
          </a:p>
        </p:txBody>
      </p:sp>
      <p:pic>
        <p:nvPicPr>
          <p:cNvPr id="1026" name="Picture 2" descr="https://planningengineer.net/wp-content/uploads/2016/08/10-Oracle-Primavera-Interview-Questions-and-Answers.jpg">
            <a:extLst>
              <a:ext uri="{FF2B5EF4-FFF2-40B4-BE49-F238E27FC236}">
                <a16:creationId xmlns:a16="http://schemas.microsoft.com/office/drawing/2014/main" id="{01FA5694-0251-BC4A-91F6-86D96EFF1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409" y="1669774"/>
            <a:ext cx="4115683" cy="333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13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4"/>
          <p:cNvSpPr txBox="1">
            <a:spLocks noGrp="1"/>
          </p:cNvSpPr>
          <p:nvPr>
            <p:ph type="ctrTitle"/>
          </p:nvPr>
        </p:nvSpPr>
        <p:spPr>
          <a:xfrm>
            <a:off x="382653" y="3137338"/>
            <a:ext cx="8520600" cy="8974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Materials</a:t>
            </a:r>
            <a:endParaRPr dirty="0"/>
          </a:p>
        </p:txBody>
      </p:sp>
      <p:sp>
        <p:nvSpPr>
          <p:cNvPr id="212" name="Google Shape;212;p44"/>
          <p:cNvSpPr txBox="1">
            <a:spLocks noGrp="1"/>
          </p:cNvSpPr>
          <p:nvPr>
            <p:ph type="subTitle" idx="1"/>
          </p:nvPr>
        </p:nvSpPr>
        <p:spPr>
          <a:xfrm>
            <a:off x="311700" y="4072774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>
                <a:hlinkClick r:id="rId3"/>
              </a:rPr>
              <a:t>https://github.com/hieuvp/react-native-for-web</a:t>
            </a:r>
            <a:endParaRPr lang="en-US" dirty="0"/>
          </a:p>
          <a:p>
            <a:pPr marL="0" lvl="0" indent="0"/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ABB7C4-5130-F940-9BB8-7FBC87E19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819" y="336631"/>
            <a:ext cx="5892362" cy="250267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04;p49">
            <a:extLst>
              <a:ext uri="{FF2B5EF4-FFF2-40B4-BE49-F238E27FC236}">
                <a16:creationId xmlns:a16="http://schemas.microsoft.com/office/drawing/2014/main" id="{1BF01053-FDFC-8F44-B5E8-EC11519823E8}"/>
              </a:ext>
            </a:extLst>
          </p:cNvPr>
          <p:cNvSpPr txBox="1"/>
          <p:nvPr/>
        </p:nvSpPr>
        <p:spPr>
          <a:xfrm>
            <a:off x="3499610" y="835180"/>
            <a:ext cx="2144780" cy="571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Installation</a:t>
            </a:r>
            <a:endParaRPr sz="25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10364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3"/>
          <p:cNvSpPr txBox="1"/>
          <p:nvPr/>
        </p:nvSpPr>
        <p:spPr>
          <a:xfrm>
            <a:off x="519751" y="257900"/>
            <a:ext cx="79362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500" dirty="0">
                <a:solidFill>
                  <a:srgbClr val="FF4E4E"/>
                </a:solidFill>
                <a:latin typeface="Roboto Light"/>
                <a:ea typeface="Roboto Light"/>
                <a:cs typeface="Roboto Light"/>
                <a:sym typeface="Roboto Light"/>
              </a:rPr>
              <a:t>Create React App</a:t>
            </a:r>
            <a:endParaRPr sz="2500" dirty="0">
              <a:solidFill>
                <a:srgbClr val="FF4E4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79" name="Google Shape;679;p63"/>
          <p:cNvSpPr txBox="1"/>
          <p:nvPr/>
        </p:nvSpPr>
        <p:spPr>
          <a:xfrm>
            <a:off x="0" y="4781523"/>
            <a:ext cx="7861800" cy="207900"/>
          </a:xfrm>
          <a:prstGeom prst="rect">
            <a:avLst/>
          </a:prstGeom>
          <a:solidFill>
            <a:srgbClr val="FF3E3E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0" name="Google Shape;68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0332" y="4740238"/>
            <a:ext cx="1067601" cy="297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73;p62">
            <a:extLst>
              <a:ext uri="{FF2B5EF4-FFF2-40B4-BE49-F238E27FC236}">
                <a16:creationId xmlns:a16="http://schemas.microsoft.com/office/drawing/2014/main" id="{CB338834-0A91-7B44-8748-566048C3281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27551" y="3780026"/>
            <a:ext cx="8520600" cy="4914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US" dirty="0">
                <a:hlinkClick r:id="rId4"/>
              </a:rPr>
              <a:t>https://github.com/facebook/create-react-app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591D64-FB56-BC48-BD30-66C27FED9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751" y="1493384"/>
            <a:ext cx="6480000" cy="162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473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CB0D2C3-72FD-6948-87E6-EDB468BA5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476" y="684078"/>
            <a:ext cx="5400000" cy="19065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D79376-7F12-2C43-AB81-455AF0F09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476" y="2658122"/>
            <a:ext cx="5400000" cy="24853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680457-00BC-6944-AD85-647132DB8F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46" r="16667"/>
          <a:stretch/>
        </p:blipFill>
        <p:spPr>
          <a:xfrm>
            <a:off x="1785477" y="244366"/>
            <a:ext cx="5400000" cy="37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69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3"/>
          <p:cNvSpPr txBox="1"/>
          <p:nvPr/>
        </p:nvSpPr>
        <p:spPr>
          <a:xfrm>
            <a:off x="519751" y="257900"/>
            <a:ext cx="79362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500" dirty="0">
                <a:solidFill>
                  <a:srgbClr val="FF4E4E"/>
                </a:solidFill>
                <a:latin typeface="Roboto Light"/>
                <a:ea typeface="Roboto Light"/>
                <a:cs typeface="Roboto Light"/>
                <a:sym typeface="Roboto Light"/>
              </a:rPr>
              <a:t>Create React Native App</a:t>
            </a:r>
          </a:p>
        </p:txBody>
      </p:sp>
      <p:sp>
        <p:nvSpPr>
          <p:cNvPr id="679" name="Google Shape;679;p63"/>
          <p:cNvSpPr txBox="1"/>
          <p:nvPr/>
        </p:nvSpPr>
        <p:spPr>
          <a:xfrm>
            <a:off x="0" y="4781523"/>
            <a:ext cx="7861800" cy="207900"/>
          </a:xfrm>
          <a:prstGeom prst="rect">
            <a:avLst/>
          </a:prstGeom>
          <a:solidFill>
            <a:srgbClr val="FF3E3E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0" name="Google Shape;68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0332" y="4740238"/>
            <a:ext cx="1067601" cy="2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5345FC-8A1C-0E47-8E08-B27F5EB31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51" y="1109654"/>
            <a:ext cx="6480000" cy="1637609"/>
          </a:xfrm>
          <a:prstGeom prst="rect">
            <a:avLst/>
          </a:prstGeom>
        </p:spPr>
      </p:pic>
      <p:sp>
        <p:nvSpPr>
          <p:cNvPr id="7" name="Google Shape;673;p62">
            <a:extLst>
              <a:ext uri="{FF2B5EF4-FFF2-40B4-BE49-F238E27FC236}">
                <a16:creationId xmlns:a16="http://schemas.microsoft.com/office/drawing/2014/main" id="{7B06A1F3-6727-CC44-813D-FB303120784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33669" y="3303769"/>
            <a:ext cx="6722282" cy="9219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US" dirty="0">
                <a:hlinkClick r:id="rId5"/>
              </a:rPr>
              <a:t>https://github.com/react-community/create-react-native-app</a:t>
            </a:r>
            <a:endParaRPr lang="en-US" dirty="0"/>
          </a:p>
          <a:p>
            <a:pPr marL="0" lvl="0" indent="0">
              <a:spcBef>
                <a:spcPts val="0"/>
              </a:spcBef>
            </a:pPr>
            <a:endParaRPr lang="en-US" dirty="0"/>
          </a:p>
          <a:p>
            <a:pPr marL="0" lvl="0" indent="0">
              <a:spcBef>
                <a:spcPts val="0"/>
              </a:spcBef>
            </a:pPr>
            <a:r>
              <a:rPr lang="en-US" dirty="0">
                <a:hlinkClick r:id="rId6"/>
              </a:rPr>
              <a:t>https://expo.io/features</a:t>
            </a:r>
            <a:endParaRPr lang="en-US" dirty="0"/>
          </a:p>
        </p:txBody>
      </p:sp>
      <p:pic>
        <p:nvPicPr>
          <p:cNvPr id="1026" name="Picture 2" descr="Image result for expo.io">
            <a:extLst>
              <a:ext uri="{FF2B5EF4-FFF2-40B4-BE49-F238E27FC236}">
                <a16:creationId xmlns:a16="http://schemas.microsoft.com/office/drawing/2014/main" id="{55C9DE3D-05EE-BD47-8995-F6C5788BF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51" y="3224393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1772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3"/>
          <p:cNvSpPr txBox="1"/>
          <p:nvPr/>
        </p:nvSpPr>
        <p:spPr>
          <a:xfrm>
            <a:off x="519751" y="257900"/>
            <a:ext cx="79362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500" dirty="0">
                <a:solidFill>
                  <a:srgbClr val="FF4E4E"/>
                </a:solidFill>
                <a:latin typeface="Roboto Light"/>
                <a:ea typeface="Roboto Light"/>
                <a:cs typeface="Roboto Light"/>
                <a:sym typeface="Roboto Light"/>
              </a:rPr>
              <a:t>Create React Native App</a:t>
            </a:r>
          </a:p>
        </p:txBody>
      </p:sp>
      <p:sp>
        <p:nvSpPr>
          <p:cNvPr id="679" name="Google Shape;679;p63"/>
          <p:cNvSpPr txBox="1"/>
          <p:nvPr/>
        </p:nvSpPr>
        <p:spPr>
          <a:xfrm>
            <a:off x="0" y="4781523"/>
            <a:ext cx="7861800" cy="207900"/>
          </a:xfrm>
          <a:prstGeom prst="rect">
            <a:avLst/>
          </a:prstGeom>
          <a:solidFill>
            <a:srgbClr val="FF3E3E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0" name="Google Shape;68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0332" y="4740238"/>
            <a:ext cx="1067601" cy="2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CB9675-5BFA-1B40-BD0A-C460AEEE08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172"/>
          <a:stretch/>
        </p:blipFill>
        <p:spPr>
          <a:xfrm>
            <a:off x="519751" y="2191251"/>
            <a:ext cx="3600000" cy="4103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917723-D142-8142-BCD2-C6D7C4926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5951" y="158467"/>
            <a:ext cx="2700000" cy="447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83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3"/>
          <p:cNvSpPr txBox="1"/>
          <p:nvPr/>
        </p:nvSpPr>
        <p:spPr>
          <a:xfrm>
            <a:off x="519751" y="257900"/>
            <a:ext cx="79362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500" dirty="0">
                <a:solidFill>
                  <a:srgbClr val="FF4E4E"/>
                </a:solidFill>
                <a:latin typeface="Roboto Light"/>
                <a:ea typeface="Roboto Light"/>
                <a:cs typeface="Roboto Light"/>
                <a:sym typeface="Roboto Light"/>
              </a:rPr>
              <a:t>Create React Native App</a:t>
            </a:r>
            <a:endParaRPr sz="2500" dirty="0">
              <a:solidFill>
                <a:srgbClr val="FF4E4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79" name="Google Shape;679;p63"/>
          <p:cNvSpPr txBox="1"/>
          <p:nvPr/>
        </p:nvSpPr>
        <p:spPr>
          <a:xfrm>
            <a:off x="0" y="4781523"/>
            <a:ext cx="7861800" cy="207900"/>
          </a:xfrm>
          <a:prstGeom prst="rect">
            <a:avLst/>
          </a:prstGeom>
          <a:solidFill>
            <a:srgbClr val="FF3E3E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0" name="Google Shape;68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0332" y="4740238"/>
            <a:ext cx="1067601" cy="2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D379CF-2FAD-F74A-87A4-CAA4B288F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51" y="1767683"/>
            <a:ext cx="8284779" cy="2074357"/>
          </a:xfrm>
          <a:prstGeom prst="rect">
            <a:avLst/>
          </a:prstGeom>
        </p:spPr>
      </p:pic>
      <p:sp>
        <p:nvSpPr>
          <p:cNvPr id="6" name="Google Shape;681;p63">
            <a:extLst>
              <a:ext uri="{FF2B5EF4-FFF2-40B4-BE49-F238E27FC236}">
                <a16:creationId xmlns:a16="http://schemas.microsoft.com/office/drawing/2014/main" id="{1B9A23A3-374A-3C49-AB91-D70EF051B74F}"/>
              </a:ext>
            </a:extLst>
          </p:cNvPr>
          <p:cNvSpPr txBox="1"/>
          <p:nvPr/>
        </p:nvSpPr>
        <p:spPr>
          <a:xfrm>
            <a:off x="519751" y="1065045"/>
            <a:ext cx="7819800" cy="414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dirty="0">
                <a:latin typeface="Roboto Light"/>
                <a:ea typeface="Roboto Light"/>
                <a:cs typeface="Roboto Light"/>
                <a:sym typeface="Roboto Light"/>
              </a:rPr>
              <a:t>React Native Scripts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8076042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245E858-D8B1-A645-90F5-B0D86FAEF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057" y="197071"/>
            <a:ext cx="6840000" cy="478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9333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65"/>
          <p:cNvSpPr txBox="1">
            <a:spLocks noGrp="1"/>
          </p:cNvSpPr>
          <p:nvPr>
            <p:ph type="ctrTitle"/>
          </p:nvPr>
        </p:nvSpPr>
        <p:spPr>
          <a:xfrm>
            <a:off x="271950" y="389614"/>
            <a:ext cx="8520600" cy="9842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 and Answers</a:t>
            </a:r>
            <a:endParaRPr dirty="0"/>
          </a:p>
        </p:txBody>
      </p:sp>
      <p:pic>
        <p:nvPicPr>
          <p:cNvPr id="1026" name="Picture 2" descr="https://planningengineer.net/wp-content/uploads/2016/08/10-Oracle-Primavera-Interview-Questions-and-Answers.jpg">
            <a:extLst>
              <a:ext uri="{FF2B5EF4-FFF2-40B4-BE49-F238E27FC236}">
                <a16:creationId xmlns:a16="http://schemas.microsoft.com/office/drawing/2014/main" id="{01FA5694-0251-BC4A-91F6-86D96EFF1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409" y="1669774"/>
            <a:ext cx="4115683" cy="333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5777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43025" y="0"/>
            <a:ext cx="1028702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9"/>
          <p:cNvSpPr txBox="1"/>
          <p:nvPr/>
        </p:nvSpPr>
        <p:spPr>
          <a:xfrm>
            <a:off x="2983810" y="460456"/>
            <a:ext cx="2144780" cy="571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Simple View</a:t>
            </a:r>
            <a:endParaRPr sz="25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600B50-8E13-DF42-9C14-C7B2E331F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1306" y="2205725"/>
            <a:ext cx="3309786" cy="2226275"/>
          </a:xfrm>
          <a:prstGeom prst="rect">
            <a:avLst/>
          </a:prstGeom>
        </p:spPr>
      </p:pic>
      <p:sp>
        <p:nvSpPr>
          <p:cNvPr id="5" name="Google Shape;304;p49">
            <a:extLst>
              <a:ext uri="{FF2B5EF4-FFF2-40B4-BE49-F238E27FC236}">
                <a16:creationId xmlns:a16="http://schemas.microsoft.com/office/drawing/2014/main" id="{B414040E-4F4B-9E40-BFFF-3402C0D583DC}"/>
              </a:ext>
            </a:extLst>
          </p:cNvPr>
          <p:cNvSpPr txBox="1"/>
          <p:nvPr/>
        </p:nvSpPr>
        <p:spPr>
          <a:xfrm>
            <a:off x="1785400" y="1333090"/>
            <a:ext cx="4541597" cy="571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ShopBackLogo</a:t>
            </a:r>
            <a:r>
              <a:rPr lang="en-US" sz="2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Component</a:t>
            </a:r>
            <a:endParaRPr sz="25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2"/>
          <p:cNvSpPr txBox="1">
            <a:spLocks noGrp="1"/>
          </p:cNvSpPr>
          <p:nvPr>
            <p:ph type="subTitle" idx="1"/>
          </p:nvPr>
        </p:nvSpPr>
        <p:spPr>
          <a:xfrm>
            <a:off x="256039" y="4640918"/>
            <a:ext cx="8520600" cy="4914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US" dirty="0">
                <a:hlinkClick r:id="rId3"/>
              </a:rPr>
              <a:t>https://necolas.github.io/react-native-web/storybook/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141BE3-E4D1-604C-A50B-9213289AE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339" y="820556"/>
            <a:ext cx="6480000" cy="3765932"/>
          </a:xfrm>
          <a:prstGeom prst="rect">
            <a:avLst/>
          </a:prstGeom>
        </p:spPr>
      </p:pic>
      <p:sp>
        <p:nvSpPr>
          <p:cNvPr id="4" name="Google Shape;681;p63">
            <a:extLst>
              <a:ext uri="{FF2B5EF4-FFF2-40B4-BE49-F238E27FC236}">
                <a16:creationId xmlns:a16="http://schemas.microsoft.com/office/drawing/2014/main" id="{9056FF22-7878-C74A-A0FC-A37B8B77513E}"/>
              </a:ext>
            </a:extLst>
          </p:cNvPr>
          <p:cNvSpPr txBox="1"/>
          <p:nvPr/>
        </p:nvSpPr>
        <p:spPr>
          <a:xfrm>
            <a:off x="3628875" y="957"/>
            <a:ext cx="1774928" cy="765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b="1" dirty="0">
                <a:solidFill>
                  <a:srgbClr val="FF0000"/>
                </a:solidFill>
                <a:latin typeface="Roboto Light"/>
                <a:ea typeface="Roboto Light"/>
                <a:cs typeface="Roboto Light"/>
                <a:sym typeface="Roboto Light"/>
              </a:rPr>
              <a:t>&lt;View /&gt; </a:t>
            </a:r>
            <a:r>
              <a:rPr lang="en-US" dirty="0">
                <a:latin typeface="Roboto Light"/>
                <a:ea typeface="Roboto Light"/>
                <a:cs typeface="Roboto Light"/>
                <a:sym typeface="Roboto Light"/>
              </a:rPr>
              <a:t>= &lt;div /&gt;</a:t>
            </a:r>
          </a:p>
          <a:p>
            <a:pPr lvl="0">
              <a:lnSpc>
                <a:spcPct val="115000"/>
              </a:lnSpc>
            </a:pPr>
            <a:endParaRPr lang="en-US" sz="4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lvl="0">
              <a:lnSpc>
                <a:spcPct val="115000"/>
              </a:lnSpc>
            </a:pPr>
            <a:r>
              <a:rPr lang="en-US" b="1" dirty="0">
                <a:solidFill>
                  <a:srgbClr val="FF0000"/>
                </a:solidFill>
                <a:latin typeface="Roboto Light"/>
                <a:ea typeface="Roboto Light"/>
                <a:cs typeface="Roboto Light"/>
                <a:sym typeface="Roboto Light"/>
              </a:rPr>
              <a:t>&lt;Text /&gt; </a:t>
            </a:r>
            <a:r>
              <a:rPr lang="en-US" dirty="0">
                <a:latin typeface="Roboto Light"/>
                <a:ea typeface="Roboto Light"/>
                <a:cs typeface="Roboto Light"/>
                <a:sym typeface="Roboto Light"/>
              </a:rPr>
              <a:t>= &lt;span /&gt;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092486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1275" y="-65875"/>
            <a:ext cx="9386550" cy="527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6"/>
          <p:cNvSpPr txBox="1"/>
          <p:nvPr/>
        </p:nvSpPr>
        <p:spPr>
          <a:xfrm>
            <a:off x="519751" y="257900"/>
            <a:ext cx="79362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5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Cross-Platform React</a:t>
            </a:r>
            <a:endParaRPr sz="25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8770D4-0B67-2446-9F9B-3E7AA79CA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51" y="1151977"/>
            <a:ext cx="6480000" cy="288366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8"/>
          <p:cNvSpPr txBox="1"/>
          <p:nvPr/>
        </p:nvSpPr>
        <p:spPr>
          <a:xfrm>
            <a:off x="519751" y="257900"/>
            <a:ext cx="79362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500" dirty="0">
                <a:solidFill>
                  <a:srgbClr val="FF4E4E"/>
                </a:solidFill>
                <a:latin typeface="Roboto Light"/>
                <a:ea typeface="Roboto Light"/>
                <a:cs typeface="Roboto Light"/>
                <a:sym typeface="Roboto Light"/>
              </a:rPr>
              <a:t>How React Native for Web works ?</a:t>
            </a:r>
            <a:endParaRPr sz="2500" dirty="0">
              <a:solidFill>
                <a:srgbClr val="FF4E4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3" name="Google Shape;273;p48"/>
          <p:cNvSpPr txBox="1"/>
          <p:nvPr/>
        </p:nvSpPr>
        <p:spPr>
          <a:xfrm>
            <a:off x="0" y="4781523"/>
            <a:ext cx="7861800" cy="207900"/>
          </a:xfrm>
          <a:prstGeom prst="rect">
            <a:avLst/>
          </a:prstGeom>
          <a:solidFill>
            <a:srgbClr val="FF3E3E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4" name="Google Shape;27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0332" y="4740238"/>
            <a:ext cx="1067601" cy="2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9F2B9DB8-853B-5E4A-90CA-14AC8A39D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174" y="1275662"/>
            <a:ext cx="270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7B9707-B3EF-D740-8DE4-A3BB47DE9D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9573"/>
          <a:stretch/>
        </p:blipFill>
        <p:spPr>
          <a:xfrm>
            <a:off x="519751" y="3087487"/>
            <a:ext cx="3240000" cy="150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B37587-A43D-7840-AE3B-0CBBEB6B52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9748"/>
          <a:stretch/>
        </p:blipFill>
        <p:spPr>
          <a:xfrm>
            <a:off x="519751" y="878456"/>
            <a:ext cx="3240000" cy="202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490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3"/>
          <p:cNvSpPr txBox="1"/>
          <p:nvPr/>
        </p:nvSpPr>
        <p:spPr>
          <a:xfrm>
            <a:off x="519751" y="257900"/>
            <a:ext cx="79362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FF4E4E"/>
                </a:solidFill>
                <a:latin typeface="Roboto Light"/>
                <a:ea typeface="Roboto Light"/>
                <a:cs typeface="Roboto Light"/>
                <a:sym typeface="Roboto Light"/>
              </a:rPr>
              <a:t>Element Inspection</a:t>
            </a:r>
            <a:endParaRPr sz="2500" dirty="0">
              <a:solidFill>
                <a:srgbClr val="FF4E4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79" name="Google Shape;679;p63"/>
          <p:cNvSpPr txBox="1"/>
          <p:nvPr/>
        </p:nvSpPr>
        <p:spPr>
          <a:xfrm>
            <a:off x="0" y="4781523"/>
            <a:ext cx="7861800" cy="207900"/>
          </a:xfrm>
          <a:prstGeom prst="rect">
            <a:avLst/>
          </a:prstGeom>
          <a:solidFill>
            <a:srgbClr val="FF3E3E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0" name="Google Shape;68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0332" y="4740238"/>
            <a:ext cx="1067601" cy="2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Image result for chrome devtools">
            <a:extLst>
              <a:ext uri="{FF2B5EF4-FFF2-40B4-BE49-F238E27FC236}">
                <a16:creationId xmlns:a16="http://schemas.microsoft.com/office/drawing/2014/main" id="{3507FE9B-FEBA-4A43-BC28-96A1FD73C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51" y="1362715"/>
            <a:ext cx="5760000" cy="288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2828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65"/>
          <p:cNvSpPr txBox="1">
            <a:spLocks noGrp="1"/>
          </p:cNvSpPr>
          <p:nvPr>
            <p:ph type="ctrTitle"/>
          </p:nvPr>
        </p:nvSpPr>
        <p:spPr>
          <a:xfrm>
            <a:off x="271950" y="389614"/>
            <a:ext cx="8520600" cy="9842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 and Answers</a:t>
            </a:r>
            <a:endParaRPr dirty="0"/>
          </a:p>
        </p:txBody>
      </p:sp>
      <p:pic>
        <p:nvPicPr>
          <p:cNvPr id="1026" name="Picture 2" descr="https://planningengineer.net/wp-content/uploads/2016/08/10-Oracle-Primavera-Interview-Questions-and-Answers.jpg">
            <a:extLst>
              <a:ext uri="{FF2B5EF4-FFF2-40B4-BE49-F238E27FC236}">
                <a16:creationId xmlns:a16="http://schemas.microsoft.com/office/drawing/2014/main" id="{01FA5694-0251-BC4A-91F6-86D96EFF1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409" y="1669774"/>
            <a:ext cx="4115683" cy="333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0"/>
          <p:cNvSpPr txBox="1"/>
          <p:nvPr/>
        </p:nvSpPr>
        <p:spPr>
          <a:xfrm>
            <a:off x="0" y="4781523"/>
            <a:ext cx="7861800" cy="207900"/>
          </a:xfrm>
          <a:prstGeom prst="rect">
            <a:avLst/>
          </a:prstGeom>
          <a:solidFill>
            <a:srgbClr val="FF3E3E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6" name="Google Shape;60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0332" y="4728575"/>
            <a:ext cx="1067601" cy="2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18"/>
            <a:ext cx="9144000" cy="5143465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60"/>
          <p:cNvSpPr txBox="1"/>
          <p:nvPr/>
        </p:nvSpPr>
        <p:spPr>
          <a:xfrm>
            <a:off x="0" y="4781523"/>
            <a:ext cx="7861800" cy="207900"/>
          </a:xfrm>
          <a:prstGeom prst="rect">
            <a:avLst/>
          </a:prstGeom>
          <a:solidFill>
            <a:srgbClr val="FF3E3E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9" name="Google Shape;609;p60"/>
          <p:cNvGrpSpPr/>
          <p:nvPr/>
        </p:nvGrpSpPr>
        <p:grpSpPr>
          <a:xfrm>
            <a:off x="807639" y="1076369"/>
            <a:ext cx="7042193" cy="248100"/>
            <a:chOff x="792140" y="1076370"/>
            <a:chExt cx="6681397" cy="248100"/>
          </a:xfrm>
        </p:grpSpPr>
        <p:sp>
          <p:nvSpPr>
            <p:cNvPr id="614" name="Google Shape;614;p60"/>
            <p:cNvSpPr txBox="1"/>
            <p:nvPr/>
          </p:nvSpPr>
          <p:spPr>
            <a:xfrm>
              <a:off x="792140" y="1076370"/>
              <a:ext cx="1353900" cy="24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Android</a:t>
              </a:r>
              <a:endParaRPr b="1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6" name="Google Shape;616;p60"/>
            <p:cNvSpPr txBox="1"/>
            <p:nvPr/>
          </p:nvSpPr>
          <p:spPr>
            <a:xfrm>
              <a:off x="5522037" y="1076370"/>
              <a:ext cx="1951500" cy="24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Web</a:t>
              </a:r>
              <a:endParaRPr b="1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17" name="Google Shape;617;p60"/>
          <p:cNvSpPr/>
          <p:nvPr/>
        </p:nvSpPr>
        <p:spPr>
          <a:xfrm>
            <a:off x="512250" y="355450"/>
            <a:ext cx="5316000" cy="5703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60"/>
          <p:cNvSpPr txBox="1"/>
          <p:nvPr/>
        </p:nvSpPr>
        <p:spPr>
          <a:xfrm>
            <a:off x="504626" y="334875"/>
            <a:ext cx="54492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500" dirty="0">
                <a:solidFill>
                  <a:srgbClr val="FF4E4E"/>
                </a:solidFill>
                <a:latin typeface="Roboto Light"/>
                <a:ea typeface="Roboto Light"/>
                <a:cs typeface="Roboto Light"/>
                <a:sym typeface="Roboto Light"/>
              </a:rPr>
              <a:t>Multi-platform Applications</a:t>
            </a:r>
            <a:endParaRPr sz="2500" dirty="0">
              <a:solidFill>
                <a:srgbClr val="FF4E4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21" name="Google Shape;621;p60"/>
          <p:cNvSpPr txBox="1"/>
          <p:nvPr/>
        </p:nvSpPr>
        <p:spPr>
          <a:xfrm>
            <a:off x="3071683" y="1076369"/>
            <a:ext cx="1427100" cy="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iOS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22" name="Google Shape;62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0332" y="4728575"/>
            <a:ext cx="1067601" cy="2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634ADB-B385-674E-B076-713E06354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915" y="1599520"/>
            <a:ext cx="1450460" cy="288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93DB9E-DBC2-AF49-B2E3-300228828A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5064" y="1599520"/>
            <a:ext cx="1460339" cy="288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DB39FB-31F1-0444-8E43-251CDBB69F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4093" y="1599520"/>
            <a:ext cx="2998442" cy="2880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0"/>
          <p:cNvSpPr txBox="1"/>
          <p:nvPr/>
        </p:nvSpPr>
        <p:spPr>
          <a:xfrm>
            <a:off x="0" y="4781523"/>
            <a:ext cx="7861800" cy="207900"/>
          </a:xfrm>
          <a:prstGeom prst="rect">
            <a:avLst/>
          </a:prstGeom>
          <a:solidFill>
            <a:srgbClr val="FF3E3E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6" name="Google Shape;60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0332" y="4728575"/>
            <a:ext cx="1067601" cy="2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18"/>
            <a:ext cx="9144000" cy="5143465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60"/>
          <p:cNvSpPr txBox="1"/>
          <p:nvPr/>
        </p:nvSpPr>
        <p:spPr>
          <a:xfrm>
            <a:off x="0" y="4781523"/>
            <a:ext cx="7861800" cy="207900"/>
          </a:xfrm>
          <a:prstGeom prst="rect">
            <a:avLst/>
          </a:prstGeom>
          <a:solidFill>
            <a:srgbClr val="FF3E3E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60"/>
          <p:cNvSpPr/>
          <p:nvPr/>
        </p:nvSpPr>
        <p:spPr>
          <a:xfrm>
            <a:off x="512250" y="355450"/>
            <a:ext cx="5316000" cy="5703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60"/>
          <p:cNvSpPr txBox="1"/>
          <p:nvPr/>
        </p:nvSpPr>
        <p:spPr>
          <a:xfrm>
            <a:off x="504626" y="334875"/>
            <a:ext cx="54492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500" dirty="0">
                <a:solidFill>
                  <a:srgbClr val="FF4E4E"/>
                </a:solidFill>
                <a:latin typeface="Roboto Light"/>
                <a:ea typeface="Roboto Light"/>
                <a:cs typeface="Roboto Light"/>
                <a:sym typeface="Roboto Light"/>
              </a:rPr>
              <a:t>Multi-platform Applications</a:t>
            </a:r>
            <a:endParaRPr sz="2500" dirty="0">
              <a:solidFill>
                <a:srgbClr val="FF4E4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22" name="Google Shape;62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0332" y="4728575"/>
            <a:ext cx="1067601" cy="2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066627-AF05-5F4E-AF5E-663CDFBBD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626" y="1251593"/>
            <a:ext cx="7200000" cy="2018290"/>
          </a:xfrm>
          <a:prstGeom prst="rect">
            <a:avLst/>
          </a:prstGeom>
        </p:spPr>
      </p:pic>
      <p:sp>
        <p:nvSpPr>
          <p:cNvPr id="18" name="Google Shape;673;p62">
            <a:extLst>
              <a:ext uri="{FF2B5EF4-FFF2-40B4-BE49-F238E27FC236}">
                <a16:creationId xmlns:a16="http://schemas.microsoft.com/office/drawing/2014/main" id="{E52482EC-F7D4-224A-8D91-364A70A8153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701" y="3595726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000" dirty="0">
                <a:hlinkClick r:id="rId6"/>
              </a:rPr>
              <a:t>https://github.com/necolas/react-native-web/blob/master/packages/website/guides/getting-started.md#multi-platform-applications</a:t>
            </a:r>
            <a:endParaRPr lang="en-US" sz="2000" dirty="0"/>
          </a:p>
          <a:p>
            <a:pPr marL="0" lvl="0" indent="0"/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3541905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2AE4DD5-C2E1-0041-9EF5-E1CA86977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9" y="158835"/>
            <a:ext cx="8953169" cy="481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888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8"/>
          <p:cNvSpPr txBox="1"/>
          <p:nvPr/>
        </p:nvSpPr>
        <p:spPr>
          <a:xfrm>
            <a:off x="519751" y="257900"/>
            <a:ext cx="79362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500" dirty="0">
                <a:solidFill>
                  <a:srgbClr val="FF4E4E"/>
                </a:solidFill>
                <a:latin typeface="Roboto Light"/>
                <a:ea typeface="Roboto Light"/>
                <a:cs typeface="Roboto Light"/>
                <a:sym typeface="Roboto Light"/>
              </a:rPr>
              <a:t>Is there another way to do Web-specific code ?</a:t>
            </a:r>
            <a:endParaRPr sz="2500" dirty="0">
              <a:solidFill>
                <a:srgbClr val="FF4E4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3" name="Google Shape;273;p48"/>
          <p:cNvSpPr txBox="1"/>
          <p:nvPr/>
        </p:nvSpPr>
        <p:spPr>
          <a:xfrm>
            <a:off x="0" y="4781523"/>
            <a:ext cx="7861800" cy="207900"/>
          </a:xfrm>
          <a:prstGeom prst="rect">
            <a:avLst/>
          </a:prstGeom>
          <a:solidFill>
            <a:srgbClr val="FF3E3E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4" name="Google Shape;27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0332" y="4740238"/>
            <a:ext cx="1067601" cy="2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9F2B9DB8-853B-5E4A-90CA-14AC8A39D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900" y="1454861"/>
            <a:ext cx="270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4547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65"/>
          <p:cNvSpPr txBox="1">
            <a:spLocks noGrp="1"/>
          </p:cNvSpPr>
          <p:nvPr>
            <p:ph type="ctrTitle"/>
          </p:nvPr>
        </p:nvSpPr>
        <p:spPr>
          <a:xfrm>
            <a:off x="271950" y="389614"/>
            <a:ext cx="8520600" cy="9842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 and Answers</a:t>
            </a:r>
            <a:endParaRPr dirty="0"/>
          </a:p>
        </p:txBody>
      </p:sp>
      <p:pic>
        <p:nvPicPr>
          <p:cNvPr id="1026" name="Picture 2" descr="https://planningengineer.net/wp-content/uploads/2016/08/10-Oracle-Primavera-Interview-Questions-and-Answers.jpg">
            <a:extLst>
              <a:ext uri="{FF2B5EF4-FFF2-40B4-BE49-F238E27FC236}">
                <a16:creationId xmlns:a16="http://schemas.microsoft.com/office/drawing/2014/main" id="{01FA5694-0251-BC4A-91F6-86D96EFF1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409" y="1669774"/>
            <a:ext cx="4115683" cy="333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8982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50"/>
          <p:cNvSpPr txBox="1"/>
          <p:nvPr/>
        </p:nvSpPr>
        <p:spPr>
          <a:xfrm>
            <a:off x="-19050" y="4883001"/>
            <a:ext cx="7861800" cy="7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322" name="Google Shape;322;p50"/>
          <p:cNvPicPr preferRelativeResize="0"/>
          <p:nvPr/>
        </p:nvPicPr>
        <p:blipFill rotWithShape="1">
          <a:blip r:embed="rId4">
            <a:alphaModFix/>
          </a:blip>
          <a:srcRect t="-10003" b="31731"/>
          <a:stretch/>
        </p:blipFill>
        <p:spPr>
          <a:xfrm>
            <a:off x="7941275" y="4781834"/>
            <a:ext cx="1067601" cy="23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04;p49">
            <a:extLst>
              <a:ext uri="{FF2B5EF4-FFF2-40B4-BE49-F238E27FC236}">
                <a16:creationId xmlns:a16="http://schemas.microsoft.com/office/drawing/2014/main" id="{DA3D661E-8996-6C49-A4B0-51B8E98572D5}"/>
              </a:ext>
            </a:extLst>
          </p:cNvPr>
          <p:cNvSpPr txBox="1"/>
          <p:nvPr/>
        </p:nvSpPr>
        <p:spPr>
          <a:xfrm>
            <a:off x="5614676" y="2239722"/>
            <a:ext cx="2860399" cy="571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Animated View</a:t>
            </a:r>
            <a:endParaRPr sz="25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31D573-5EC9-2C49-8EB6-A669DE1D63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14" b="6712"/>
          <a:stretch/>
        </p:blipFill>
        <p:spPr>
          <a:xfrm>
            <a:off x="614769" y="435939"/>
            <a:ext cx="2832100" cy="417859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2"/>
          <p:cNvSpPr txBox="1">
            <a:spLocks noGrp="1"/>
          </p:cNvSpPr>
          <p:nvPr>
            <p:ph type="subTitle" idx="1"/>
          </p:nvPr>
        </p:nvSpPr>
        <p:spPr>
          <a:xfrm>
            <a:off x="311700" y="4591364"/>
            <a:ext cx="8520600" cy="3941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US" dirty="0">
                <a:hlinkClick r:id="rId3"/>
              </a:rPr>
              <a:t>https://necolas.github.io/react-native-web/examples/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3BBA9-D137-7848-862D-38A816CF4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7764" y="143124"/>
            <a:ext cx="5508471" cy="43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937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1275" y="-65875"/>
            <a:ext cx="9386550" cy="527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6"/>
          <p:cNvSpPr txBox="1"/>
          <p:nvPr/>
        </p:nvSpPr>
        <p:spPr>
          <a:xfrm>
            <a:off x="519751" y="257900"/>
            <a:ext cx="79362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5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Cross-Platform React</a:t>
            </a:r>
            <a:endParaRPr sz="25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6EC3DF-D964-6243-A74E-2633146F2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52" y="1151975"/>
            <a:ext cx="6448839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581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64"/>
          <p:cNvSpPr txBox="1"/>
          <p:nvPr/>
        </p:nvSpPr>
        <p:spPr>
          <a:xfrm>
            <a:off x="4954437" y="1861467"/>
            <a:ext cx="3473859" cy="100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7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Tic Tac Toe</a:t>
            </a:r>
            <a:endParaRPr sz="4700" dirty="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88" name="Google Shape;688;p64"/>
          <p:cNvSpPr txBox="1"/>
          <p:nvPr/>
        </p:nvSpPr>
        <p:spPr>
          <a:xfrm>
            <a:off x="0" y="4781523"/>
            <a:ext cx="7861800" cy="20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9" name="Google Shape;68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0325" y="4726989"/>
            <a:ext cx="1067601" cy="297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0F5CB5-77A1-274F-9E08-12D6F7CBC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288" y="498625"/>
            <a:ext cx="3774445" cy="3784274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65"/>
          <p:cNvSpPr txBox="1">
            <a:spLocks noGrp="1"/>
          </p:cNvSpPr>
          <p:nvPr>
            <p:ph type="ctrTitle"/>
          </p:nvPr>
        </p:nvSpPr>
        <p:spPr>
          <a:xfrm>
            <a:off x="271950" y="389614"/>
            <a:ext cx="8520600" cy="9842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 and Answers</a:t>
            </a:r>
            <a:endParaRPr dirty="0"/>
          </a:p>
        </p:txBody>
      </p:sp>
      <p:pic>
        <p:nvPicPr>
          <p:cNvPr id="1026" name="Picture 2" descr="https://planningengineer.net/wp-content/uploads/2016/08/10-Oracle-Primavera-Interview-Questions-and-Answers.jpg">
            <a:extLst>
              <a:ext uri="{FF2B5EF4-FFF2-40B4-BE49-F238E27FC236}">
                <a16:creationId xmlns:a16="http://schemas.microsoft.com/office/drawing/2014/main" id="{01FA5694-0251-BC4A-91F6-86D96EFF1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409" y="1669774"/>
            <a:ext cx="4115683" cy="333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854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66"/>
          <p:cNvSpPr txBox="1"/>
          <p:nvPr/>
        </p:nvSpPr>
        <p:spPr>
          <a:xfrm>
            <a:off x="317051" y="232230"/>
            <a:ext cx="66390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FF4E4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702" name="Google Shape;70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144000" cy="514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8"/>
          <p:cNvSpPr txBox="1"/>
          <p:nvPr/>
        </p:nvSpPr>
        <p:spPr>
          <a:xfrm>
            <a:off x="519751" y="257900"/>
            <a:ext cx="79362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500" dirty="0">
                <a:solidFill>
                  <a:srgbClr val="FF4E4E"/>
                </a:solidFill>
                <a:latin typeface="Roboto Light"/>
                <a:ea typeface="Roboto Light"/>
                <a:cs typeface="Roboto Light"/>
                <a:sym typeface="Roboto Light"/>
              </a:rPr>
              <a:t>What is React Native ?</a:t>
            </a:r>
            <a:endParaRPr sz="2500" dirty="0">
              <a:solidFill>
                <a:srgbClr val="FF4E4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3" name="Google Shape;273;p48"/>
          <p:cNvSpPr txBox="1"/>
          <p:nvPr/>
        </p:nvSpPr>
        <p:spPr>
          <a:xfrm>
            <a:off x="0" y="4781523"/>
            <a:ext cx="7861800" cy="207900"/>
          </a:xfrm>
          <a:prstGeom prst="rect">
            <a:avLst/>
          </a:prstGeom>
          <a:solidFill>
            <a:srgbClr val="FF3E3E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4" name="Google Shape;27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0332" y="4740238"/>
            <a:ext cx="1067601" cy="2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9F2B9DB8-853B-5E4A-90CA-14AC8A39D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851" y="1454861"/>
            <a:ext cx="270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93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1275" y="-65875"/>
            <a:ext cx="9386550" cy="527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6"/>
          <p:cNvSpPr txBox="1"/>
          <p:nvPr/>
        </p:nvSpPr>
        <p:spPr>
          <a:xfrm>
            <a:off x="519751" y="257900"/>
            <a:ext cx="79362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5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Cross-Platform React</a:t>
            </a:r>
            <a:endParaRPr sz="25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6AC052-B238-FA42-8F85-62ED66F09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52" y="1151975"/>
            <a:ext cx="656185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45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8"/>
          <p:cNvSpPr txBox="1"/>
          <p:nvPr/>
        </p:nvSpPr>
        <p:spPr>
          <a:xfrm>
            <a:off x="519751" y="257900"/>
            <a:ext cx="79362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500" dirty="0">
                <a:solidFill>
                  <a:srgbClr val="FF4E4E"/>
                </a:solidFill>
                <a:latin typeface="Roboto Light"/>
                <a:ea typeface="Roboto Light"/>
                <a:cs typeface="Roboto Light"/>
                <a:sym typeface="Roboto Light"/>
              </a:rPr>
              <a:t>Who is using React Native ?</a:t>
            </a:r>
            <a:endParaRPr sz="2500" dirty="0">
              <a:solidFill>
                <a:srgbClr val="FF4E4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3" name="Google Shape;273;p48"/>
          <p:cNvSpPr txBox="1"/>
          <p:nvPr/>
        </p:nvSpPr>
        <p:spPr>
          <a:xfrm>
            <a:off x="0" y="4781523"/>
            <a:ext cx="7861800" cy="207900"/>
          </a:xfrm>
          <a:prstGeom prst="rect">
            <a:avLst/>
          </a:prstGeom>
          <a:solidFill>
            <a:srgbClr val="FF3E3E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4" name="Google Shape;27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0332" y="4740238"/>
            <a:ext cx="1067601" cy="2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EA976C-7D28-CC41-AD4D-51C7610631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0" r="3382"/>
          <a:stretch/>
        </p:blipFill>
        <p:spPr>
          <a:xfrm>
            <a:off x="519751" y="1004861"/>
            <a:ext cx="4430111" cy="3600000"/>
          </a:xfrm>
          <a:prstGeom prst="rect">
            <a:avLst/>
          </a:prstGeom>
        </p:spPr>
      </p:pic>
      <p:sp>
        <p:nvSpPr>
          <p:cNvPr id="8" name="Google Shape;348;p53">
            <a:extLst>
              <a:ext uri="{FF2B5EF4-FFF2-40B4-BE49-F238E27FC236}">
                <a16:creationId xmlns:a16="http://schemas.microsoft.com/office/drawing/2014/main" id="{90EF58E5-61ED-234B-B1E2-A1FFE2AE9EC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91807" y="2343481"/>
            <a:ext cx="3102325" cy="8401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000" dirty="0">
                <a:hlinkClick r:id="rId5"/>
              </a:rPr>
              <a:t>https://facebook.github.io/react-native/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21710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1275" y="-65875"/>
            <a:ext cx="9386550" cy="527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6"/>
          <p:cNvSpPr txBox="1"/>
          <p:nvPr/>
        </p:nvSpPr>
        <p:spPr>
          <a:xfrm>
            <a:off x="519751" y="257900"/>
            <a:ext cx="79362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5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Cross-Platform React</a:t>
            </a:r>
            <a:endParaRPr sz="25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E6652E-CA2D-2847-B436-41E43AAF6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51" y="1151975"/>
            <a:ext cx="6636814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49164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</TotalTime>
  <Words>728</Words>
  <Application>Microsoft Macintosh PowerPoint</Application>
  <PresentationFormat>On-screen Show (16:9)</PresentationFormat>
  <Paragraphs>110</Paragraphs>
  <Slides>52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Roboto Medium</vt:lpstr>
      <vt:lpstr>Roboto</vt:lpstr>
      <vt:lpstr>Roboto Black</vt:lpstr>
      <vt:lpstr>Roboto Light</vt:lpstr>
      <vt:lpstr>Calibri</vt:lpstr>
      <vt:lpstr>Arial</vt:lpstr>
      <vt:lpstr>Simple Light</vt:lpstr>
      <vt:lpstr>Office Theme</vt:lpstr>
      <vt:lpstr>PowerPoint Presentation</vt:lpstr>
      <vt:lpstr>PowerPoint Presentation</vt:lpstr>
      <vt:lpstr>Materials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and Answers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and Answers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and Answers</vt:lpstr>
      <vt:lpstr>PowerPoint Presentation</vt:lpstr>
      <vt:lpstr>PowerPoint Presentation</vt:lpstr>
      <vt:lpstr>PowerPoint Presentation</vt:lpstr>
      <vt:lpstr>PowerPoint Presentation</vt:lpstr>
      <vt:lpstr>Questions and Answers</vt:lpstr>
      <vt:lpstr>PowerPoint Presentation</vt:lpstr>
      <vt:lpstr>PowerPoint Presentation</vt:lpstr>
      <vt:lpstr>PowerPoint Presentation</vt:lpstr>
      <vt:lpstr>PowerPoint Presentation</vt:lpstr>
      <vt:lpstr>Questions and Answers</vt:lpstr>
      <vt:lpstr>PowerPoint Presentation</vt:lpstr>
      <vt:lpstr>PowerPoint Presentation</vt:lpstr>
      <vt:lpstr>PowerPoint Presentation</vt:lpstr>
      <vt:lpstr>Questions and Answers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Cover Slides</dc:title>
  <cp:lastModifiedBy>Microsoft Office User</cp:lastModifiedBy>
  <cp:revision>148</cp:revision>
  <dcterms:modified xsi:type="dcterms:W3CDTF">2018-08-23T10:37:15Z</dcterms:modified>
</cp:coreProperties>
</file>